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9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102E6A9-979B-AAB3-0D55-34D8AE1440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2FE8F396-D324-AE54-AA8B-5415F95F17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805E1305-767E-9C45-98C0-92F2E427B4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58F81-23DC-407E-90FA-3548CD300C7F}" type="datetimeFigureOut">
              <a:rPr lang="hu-HU" smtClean="0"/>
              <a:t>2025. 08. 10.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17DA4A39-19AE-CF1C-2F4C-8C2903561E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0DF9CF6C-419C-1C9E-6396-56B94FDC08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6B603-BE45-449B-9B96-0AAADE39B9B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842872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CE0D777-DA9B-AE95-F8CA-0F4A6E3286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4C6EA89C-D8E6-65FA-C8BD-94311DF2D6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DC92E038-431E-D162-5BC9-2EC4E0CD77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58F81-23DC-407E-90FA-3548CD300C7F}" type="datetimeFigureOut">
              <a:rPr lang="hu-HU" smtClean="0"/>
              <a:t>2025. 08. 10.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9DDD5796-5C39-7337-1C99-3316E57E39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C5F53C5B-B678-2AE6-9C62-939C63CD26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6B603-BE45-449B-9B96-0AAADE39B9B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092288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F7D96206-DB67-33B3-A2E2-0D8A62AF89E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F756EF78-7723-C740-77A5-87144D1F4D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88D883C8-1208-2E35-C6F4-0ABA6A4B45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58F81-23DC-407E-90FA-3548CD300C7F}" type="datetimeFigureOut">
              <a:rPr lang="hu-HU" smtClean="0"/>
              <a:t>2025. 08. 10.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E93E9BB0-8C0E-A144-10AB-7E4589C0D4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F7A6BEFB-E29C-5BCD-3670-9FDDED1E5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6B603-BE45-449B-9B96-0AAADE39B9B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524327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C7F6564-19EC-EA43-ADCE-8BE62B51BA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1B0600EE-5CB8-1711-DC99-8571F234F1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59ECD059-3DFD-8B72-D642-E176C53563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58F81-23DC-407E-90FA-3548CD300C7F}" type="datetimeFigureOut">
              <a:rPr lang="hu-HU" smtClean="0"/>
              <a:t>2025. 08. 10.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1DC06BEC-4794-AC02-BDAA-D5F4AC1FFF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89F21030-42EB-F38A-9BE5-6FEDDAC0FF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6B603-BE45-449B-9B96-0AAADE39B9B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507975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AC0DB10-747A-5358-8CAB-3055AF8D1F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CC1FAFB5-0C18-B46F-D5AE-EA743B1DC6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4881258A-FBBE-6CD6-091C-07B568FC9A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58F81-23DC-407E-90FA-3548CD300C7F}" type="datetimeFigureOut">
              <a:rPr lang="hu-HU" smtClean="0"/>
              <a:t>2025. 08. 10.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207AB45A-B719-6FBE-9060-BC546942EC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6DD3EC3D-C8B4-DCA7-E5EE-B6120C00D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6B603-BE45-449B-9B96-0AAADE39B9B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33070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CC016B8-C39A-C095-0961-1D4BCA2579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7AFD5465-108B-8E8F-A5AA-3D409E8FF1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67B95102-910B-E306-4CEB-C3A55F4344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7DD86923-9961-6004-F78E-1FB1F1913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58F81-23DC-407E-90FA-3548CD300C7F}" type="datetimeFigureOut">
              <a:rPr lang="hu-HU" smtClean="0"/>
              <a:t>2025. 08. 10.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5F647952-2684-5B64-40B0-4C5FF0E1F2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2055D0B2-73B2-71D4-3CD8-69978B85D1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6B603-BE45-449B-9B96-0AAADE39B9B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15461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9497D99-E94A-9C3F-1345-D35C94B203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57C65C9E-20A5-02C5-A41F-BD783FDB58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28295E49-2BCD-F707-803C-C579AAD661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15E07F7A-9C6B-1227-CC32-F8472B32CE5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9607E005-8A5A-C9D9-6DD5-8BA8F1B38A4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FD92047D-C9FF-8A66-4262-47F7483D65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58F81-23DC-407E-90FA-3548CD300C7F}" type="datetimeFigureOut">
              <a:rPr lang="hu-HU" smtClean="0"/>
              <a:t>2025. 08. 10.</a:t>
            </a:fld>
            <a:endParaRPr lang="hu-HU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C2F5BCEF-FC03-2394-1AEF-C639DCD2DA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7350EB2C-7EE5-6050-B577-D09E30587E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6B603-BE45-449B-9B96-0AAADE39B9B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3875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2E09A4B-139F-8922-1405-0BDC4AD221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AA4C167F-4804-C814-F686-340DCFCE79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58F81-23DC-407E-90FA-3548CD300C7F}" type="datetimeFigureOut">
              <a:rPr lang="hu-HU" smtClean="0"/>
              <a:t>2025. 08. 10.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F41CFC74-5FF5-9D44-74C3-3BFFBEA14A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B343F0BE-987F-9B08-A4A6-4059EB0A10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6B603-BE45-449B-9B96-0AAADE39B9B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6083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754AA2D3-E52E-5639-05FE-4C9570D72D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58F81-23DC-407E-90FA-3548CD300C7F}" type="datetimeFigureOut">
              <a:rPr lang="hu-HU" smtClean="0"/>
              <a:t>2025. 08. 10.</a:t>
            </a:fld>
            <a:endParaRPr lang="hu-HU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6313A9C2-9488-A1AB-1A0A-08EEC34A6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FE4CF107-2561-815D-29CE-15176A3217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6B603-BE45-449B-9B96-0AAADE39B9B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52522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06B8BAF-4B70-E5F2-95E5-F837A7E4E0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FD75FE48-6972-6633-3255-C4872D55AA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DF329EFD-635C-E5AA-0370-E950319180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D923FF08-1EFC-F292-CA4A-1BA5F68355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58F81-23DC-407E-90FA-3548CD300C7F}" type="datetimeFigureOut">
              <a:rPr lang="hu-HU" smtClean="0"/>
              <a:t>2025. 08. 10.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AFAC2697-91BD-B142-56C2-559B5A2810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6B5D76EB-7EA3-9C1B-18B9-2D559DF09A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6B603-BE45-449B-9B96-0AAADE39B9B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99926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517C796-121C-3972-EAEC-146E616DAA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36F048E0-7F8B-4389-9E57-2FB5079D0E2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350527FC-9DF9-3794-BA62-1524B900B3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5E67EF2C-9495-CE7D-7D72-71247DD694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58F81-23DC-407E-90FA-3548CD300C7F}" type="datetimeFigureOut">
              <a:rPr lang="hu-HU" smtClean="0"/>
              <a:t>2025. 08. 10.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281E72B9-16C9-9C30-B40A-EA89D8625D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7BCF0124-7961-DD9B-E362-A9BECA350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6B603-BE45-449B-9B96-0AAADE39B9B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281917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04C4A3AA-6FF9-CE96-CA7C-B56CC1A299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F688464F-642D-10A9-1D0E-A70F272C39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F00872BD-1B0D-CBB4-1A59-02998ED9E9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D58F81-23DC-407E-90FA-3548CD300C7F}" type="datetimeFigureOut">
              <a:rPr lang="hu-HU" smtClean="0"/>
              <a:t>2025. 08. 10.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C0B4019B-85EF-CCCF-70D5-A1F9F99BA1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53B9AAF8-CC38-284C-5B7B-F4EDC8FEFA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16B603-BE45-449B-9B96-0AAADE39B9B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56697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EEFB868-60F5-DBB2-9467-84E87A43F03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2F598C43-51F2-78AF-29DB-98F784CC2F4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/>
          </a:p>
        </p:txBody>
      </p:sp>
      <p:pic>
        <p:nvPicPr>
          <p:cNvPr id="5" name="Kép 4">
            <a:extLst>
              <a:ext uri="{FF2B5EF4-FFF2-40B4-BE49-F238E27FC236}">
                <a16:creationId xmlns:a16="http://schemas.microsoft.com/office/drawing/2014/main" id="{C3AEDAC9-CD9F-5D73-89B3-5CC2E22629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81000"/>
            <a:ext cx="12192000" cy="8115300"/>
          </a:xfrm>
          <a:prstGeom prst="rect">
            <a:avLst/>
          </a:prstGeom>
        </p:spPr>
      </p:pic>
      <p:graphicFrame>
        <p:nvGraphicFramePr>
          <p:cNvPr id="6" name="Tartalom helye 5">
            <a:extLst>
              <a:ext uri="{FF2B5EF4-FFF2-40B4-BE49-F238E27FC236}">
                <a16:creationId xmlns:a16="http://schemas.microsoft.com/office/drawing/2014/main" id="{288A90B9-1D7B-A7D5-833B-04BED9B3996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10025488"/>
              </p:ext>
            </p:extLst>
          </p:nvPr>
        </p:nvGraphicFramePr>
        <p:xfrm>
          <a:off x="6515100" y="474482"/>
          <a:ext cx="5194300" cy="50109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72054">
                  <a:extLst>
                    <a:ext uri="{9D8B030D-6E8A-4147-A177-3AD203B41FA5}">
                      <a16:colId xmlns:a16="http://schemas.microsoft.com/office/drawing/2014/main" val="1835530508"/>
                    </a:ext>
                  </a:extLst>
                </a:gridCol>
                <a:gridCol w="2722246">
                  <a:extLst>
                    <a:ext uri="{9D8B030D-6E8A-4147-A177-3AD203B41FA5}">
                      <a16:colId xmlns:a16="http://schemas.microsoft.com/office/drawing/2014/main" val="1790286282"/>
                    </a:ext>
                  </a:extLst>
                </a:gridCol>
              </a:tblGrid>
              <a:tr h="2400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u-HU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Black" pitchFamily="34" charset="0"/>
                          <a:ea typeface="+mn-ea"/>
                          <a:cs typeface="Arial" charset="0"/>
                        </a:rPr>
                        <a:t>Kemencénk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u-HU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Black" pitchFamily="34" charset="0"/>
                          <a:ea typeface="+mn-ea"/>
                          <a:cs typeface="Arial" charset="0"/>
                        </a:rPr>
                        <a:t>kínálata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u-HU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 Black" pitchFamily="34" charset="0"/>
                          <a:ea typeface="+mn-ea"/>
                          <a:cs typeface="Arial" charset="0"/>
                        </a:rPr>
                        <a:t>Rossz idő esetén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u-HU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 Black" pitchFamily="34" charset="0"/>
                          <a:ea typeface="+mn-ea"/>
                          <a:cs typeface="Arial" charset="0"/>
                        </a:rPr>
                        <a:t>a sütés elmarad!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u-H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  <a:cs typeface="Arial" charset="0"/>
                        </a:rPr>
                        <a:t>0630/4102704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u-HU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Black" pitchFamily="34" charset="0"/>
                          <a:ea typeface="+mn-ea"/>
                          <a:cs typeface="Arial" charset="0"/>
                        </a:rPr>
                        <a:t>-----------------------------</a:t>
                      </a:r>
                      <a:endParaRPr kumimoji="0" lang="hu-H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Black" pitchFamily="34" charset="0"/>
                        <a:ea typeface="+mn-ea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u-HU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Black" pitchFamily="34" charset="0"/>
                          <a:ea typeface="+mn-ea"/>
                          <a:cs typeface="Arial" charset="0"/>
                        </a:rPr>
                        <a:t>Sütés ideje</a:t>
                      </a:r>
                      <a:endParaRPr kumimoji="0" lang="hu-HU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>
                    <a:gradFill>
                      <a:gsLst>
                        <a:gs pos="0">
                          <a:srgbClr val="F5FB1F"/>
                        </a:gs>
                        <a:gs pos="0">
                          <a:srgbClr val="FFFF00"/>
                        </a:gs>
                        <a:gs pos="61000">
                          <a:schemeClr val="accent1">
                            <a:lumMod val="45000"/>
                            <a:lumOff val="55000"/>
                          </a:schemeClr>
                        </a:gs>
                        <a:gs pos="5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  <a:cs typeface="Arial" charset="0"/>
                        </a:rPr>
                        <a:t>Hétszilvafás-Kemencéje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  <a:cs typeface="Arial" charset="0"/>
                        </a:rPr>
                        <a:t>Kossuth u.23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  <a:cs typeface="Arial" charset="0"/>
                        </a:rPr>
                        <a:t>0630/4102704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  <a:cs typeface="Arial" charset="0"/>
                        </a:rPr>
                        <a:t>Kemencénknél bankkártyával valamint OTP szépkártyával is fizethet!                                    Börzsönyi-lepény, </a:t>
                      </a:r>
                      <a:r>
                        <a:rPr kumimoji="0" lang="hu-HU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  <a:cs typeface="Arial" charset="0"/>
                        </a:rPr>
                        <a:t>zakúszkás</a:t>
                      </a:r>
                      <a:r>
                        <a:rPr kumimoji="0" lang="hu-H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  <a:cs typeface="Arial" charset="0"/>
                        </a:rPr>
                        <a:t> lepény, sajtos-sonkás tarisznya, szilvalekváros-lepény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  <a:cs typeface="Arial" charset="0"/>
                        </a:rPr>
                        <a:t>kakaós, diós és fahéjas csiga</a:t>
                      </a:r>
                    </a:p>
                  </a:txBody>
                  <a:tcPr horzOverflow="overflow">
                    <a:gradFill>
                      <a:gsLst>
                        <a:gs pos="0">
                          <a:srgbClr val="F5FB1F"/>
                        </a:gs>
                        <a:gs pos="0">
                          <a:srgbClr val="FFFF00"/>
                        </a:gs>
                        <a:gs pos="61000">
                          <a:schemeClr val="accent1">
                            <a:lumMod val="45000"/>
                            <a:lumOff val="55000"/>
                          </a:schemeClr>
                        </a:gs>
                        <a:gs pos="5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4099369928"/>
                  </a:ext>
                </a:extLst>
              </a:tr>
              <a:tr h="635884">
                <a:tc>
                  <a:txBody>
                    <a:bodyPr/>
                    <a:lstStyle/>
                    <a:p>
                      <a:r>
                        <a:rPr lang="hu-HU" b="1" dirty="0">
                          <a:latin typeface="Arial Black" panose="020B0A04020102020204" pitchFamily="34" charset="0"/>
                        </a:rPr>
                        <a:t>2025-09</a:t>
                      </a:r>
                      <a:r>
                        <a:rPr lang="de-DE" b="1" dirty="0">
                          <a:latin typeface="Arial Black" panose="020B0A04020102020204" pitchFamily="34" charset="0"/>
                        </a:rPr>
                        <a:t>-</a:t>
                      </a:r>
                      <a:r>
                        <a:rPr lang="hu-HU" b="1" dirty="0">
                          <a:latin typeface="Arial Black" panose="020B0A04020102020204" pitchFamily="34" charset="0"/>
                        </a:rPr>
                        <a:t>07 </a:t>
                      </a:r>
                      <a:r>
                        <a:rPr lang="hu-HU" sz="1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vasárnap</a:t>
                      </a:r>
                      <a:endParaRPr lang="hu-HU" dirty="0"/>
                    </a:p>
                  </a:txBody>
                  <a:tcPr>
                    <a:gradFill>
                      <a:gsLst>
                        <a:gs pos="0">
                          <a:srgbClr val="F5FB1F"/>
                        </a:gs>
                        <a:gs pos="0">
                          <a:srgbClr val="FFFF00"/>
                        </a:gs>
                        <a:gs pos="61000">
                          <a:schemeClr val="accent1">
                            <a:lumMod val="45000"/>
                            <a:lumOff val="55000"/>
                          </a:schemeClr>
                        </a:gs>
                        <a:gs pos="5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u-HU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Black" pitchFamily="34" charset="0"/>
                          <a:ea typeface="+mn-ea"/>
                          <a:cs typeface="+mn-cs"/>
                        </a:rPr>
                        <a:t>11:00tó</a:t>
                      </a:r>
                      <a:r>
                        <a:rPr kumimoji="0" lang="de-DE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Black" pitchFamily="34" charset="0"/>
                          <a:ea typeface="+mn-ea"/>
                          <a:cs typeface="+mn-cs"/>
                        </a:rPr>
                        <a:t>l</a:t>
                      </a:r>
                      <a:endParaRPr kumimoji="0" lang="hu-H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Black" pitchFamily="34" charset="0"/>
                        <a:ea typeface="+mn-ea"/>
                        <a:cs typeface="+mn-cs"/>
                      </a:endParaRPr>
                    </a:p>
                  </a:txBody>
                  <a:tcPr>
                    <a:gradFill>
                      <a:gsLst>
                        <a:gs pos="0">
                          <a:srgbClr val="F5FB1F"/>
                        </a:gs>
                        <a:gs pos="0">
                          <a:srgbClr val="FFFF00"/>
                        </a:gs>
                        <a:gs pos="61000">
                          <a:schemeClr val="accent1">
                            <a:lumMod val="45000"/>
                            <a:lumOff val="55000"/>
                          </a:schemeClr>
                        </a:gs>
                        <a:gs pos="5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4284290164"/>
                  </a:ext>
                </a:extLst>
              </a:tr>
              <a:tr h="635884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b="1" dirty="0">
                          <a:latin typeface="Arial Black" panose="020B0A04020102020204" pitchFamily="34" charset="0"/>
                        </a:rPr>
                        <a:t>2025-09</a:t>
                      </a:r>
                      <a:r>
                        <a:rPr lang="de-DE" b="1" dirty="0">
                          <a:latin typeface="Arial Black" panose="020B0A04020102020204" pitchFamily="34" charset="0"/>
                        </a:rPr>
                        <a:t>-</a:t>
                      </a:r>
                      <a:r>
                        <a:rPr lang="hu-HU" b="1" dirty="0">
                          <a:latin typeface="Arial Black" panose="020B0A04020102020204" pitchFamily="34" charset="0"/>
                        </a:rPr>
                        <a:t>14 </a:t>
                      </a:r>
                      <a:r>
                        <a:rPr lang="hu-HU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vasárnap</a:t>
                      </a:r>
                      <a:endParaRPr lang="hu-H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gradFill>
                      <a:gsLst>
                        <a:gs pos="0">
                          <a:srgbClr val="F5FB1F"/>
                        </a:gs>
                        <a:gs pos="0">
                          <a:srgbClr val="FFFF00"/>
                        </a:gs>
                        <a:gs pos="61000">
                          <a:schemeClr val="accent1">
                            <a:lumMod val="45000"/>
                            <a:lumOff val="55000"/>
                          </a:schemeClr>
                        </a:gs>
                        <a:gs pos="5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u-HU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Black" pitchFamily="34" charset="0"/>
                          <a:ea typeface="+mn-ea"/>
                          <a:cs typeface="+mn-cs"/>
                        </a:rPr>
                        <a:t>11:00tó</a:t>
                      </a:r>
                      <a:r>
                        <a:rPr kumimoji="0" lang="de-DE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Black" pitchFamily="34" charset="0"/>
                          <a:ea typeface="+mn-ea"/>
                          <a:cs typeface="+mn-cs"/>
                        </a:rPr>
                        <a:t>l</a:t>
                      </a:r>
                      <a:endParaRPr kumimoji="0" lang="hu-H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Black" pitchFamily="34" charset="0"/>
                        <a:ea typeface="+mn-ea"/>
                        <a:cs typeface="+mn-cs"/>
                      </a:endParaRPr>
                    </a:p>
                  </a:txBody>
                  <a:tcPr>
                    <a:gradFill>
                      <a:gsLst>
                        <a:gs pos="0">
                          <a:srgbClr val="F5FB1F"/>
                        </a:gs>
                        <a:gs pos="0">
                          <a:srgbClr val="FFFF00"/>
                        </a:gs>
                        <a:gs pos="61000">
                          <a:schemeClr val="accent1">
                            <a:lumMod val="45000"/>
                            <a:lumOff val="55000"/>
                          </a:schemeClr>
                        </a:gs>
                        <a:gs pos="5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739174820"/>
                  </a:ext>
                </a:extLst>
              </a:tr>
              <a:tr h="635884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b="1" dirty="0">
                          <a:latin typeface="Arial Black" panose="020B0A04020102020204" pitchFamily="34" charset="0"/>
                        </a:rPr>
                        <a:t>2025-09</a:t>
                      </a:r>
                      <a:r>
                        <a:rPr lang="de-DE" b="1" dirty="0">
                          <a:latin typeface="Arial Black" panose="020B0A04020102020204" pitchFamily="34" charset="0"/>
                        </a:rPr>
                        <a:t>-</a:t>
                      </a:r>
                      <a:r>
                        <a:rPr lang="hu-HU" b="1" dirty="0">
                          <a:latin typeface="Arial Black" panose="020B0A04020102020204" pitchFamily="34" charset="0"/>
                        </a:rPr>
                        <a:t>21     </a:t>
                      </a:r>
                      <a:r>
                        <a:rPr lang="hu-HU" sz="1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vasárnap</a:t>
                      </a:r>
                      <a:endParaRPr lang="hu-HU" dirty="0"/>
                    </a:p>
                  </a:txBody>
                  <a:tcPr>
                    <a:gradFill>
                      <a:gsLst>
                        <a:gs pos="0">
                          <a:srgbClr val="F5FB1F"/>
                        </a:gs>
                        <a:gs pos="0">
                          <a:srgbClr val="FFFF00"/>
                        </a:gs>
                        <a:gs pos="61000">
                          <a:schemeClr val="accent1">
                            <a:lumMod val="45000"/>
                            <a:lumOff val="55000"/>
                          </a:schemeClr>
                        </a:gs>
                        <a:gs pos="5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u-HU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Black" pitchFamily="34" charset="0"/>
                          <a:ea typeface="+mn-ea"/>
                          <a:cs typeface="+mn-cs"/>
                        </a:rPr>
                        <a:t>11:00tó</a:t>
                      </a:r>
                      <a:r>
                        <a:rPr kumimoji="0" lang="de-DE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Black" pitchFamily="34" charset="0"/>
                          <a:ea typeface="+mn-ea"/>
                          <a:cs typeface="+mn-cs"/>
                        </a:rPr>
                        <a:t>l</a:t>
                      </a:r>
                      <a:endParaRPr kumimoji="0" lang="hu-H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Black" pitchFamily="34" charset="0"/>
                        <a:ea typeface="+mn-ea"/>
                        <a:cs typeface="+mn-cs"/>
                      </a:endParaRPr>
                    </a:p>
                  </a:txBody>
                  <a:tcPr>
                    <a:gradFill>
                      <a:gsLst>
                        <a:gs pos="0">
                          <a:srgbClr val="F5FB1F"/>
                        </a:gs>
                        <a:gs pos="0">
                          <a:srgbClr val="FFFF00"/>
                        </a:gs>
                        <a:gs pos="61000">
                          <a:schemeClr val="accent1">
                            <a:lumMod val="45000"/>
                            <a:lumOff val="55000"/>
                          </a:schemeClr>
                        </a:gs>
                        <a:gs pos="5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204489480"/>
                  </a:ext>
                </a:extLst>
              </a:tr>
              <a:tr h="635884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b="1" dirty="0">
                          <a:latin typeface="Arial Black" panose="020B0A04020102020204" pitchFamily="34" charset="0"/>
                        </a:rPr>
                        <a:t>2025-09</a:t>
                      </a:r>
                      <a:r>
                        <a:rPr lang="de-DE" b="1" dirty="0">
                          <a:latin typeface="Arial Black" panose="020B0A04020102020204" pitchFamily="34" charset="0"/>
                        </a:rPr>
                        <a:t>-</a:t>
                      </a:r>
                      <a:r>
                        <a:rPr lang="hu-HU" b="1">
                          <a:latin typeface="Arial Black" panose="020B0A04020102020204" pitchFamily="34" charset="0"/>
                        </a:rPr>
                        <a:t>28 </a:t>
                      </a:r>
                      <a:r>
                        <a:rPr lang="hu-HU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vasárnap</a:t>
                      </a:r>
                    </a:p>
                  </a:txBody>
                  <a:tcPr>
                    <a:gradFill>
                      <a:gsLst>
                        <a:gs pos="0">
                          <a:srgbClr val="F5FB1F"/>
                        </a:gs>
                        <a:gs pos="0">
                          <a:srgbClr val="FFFF00"/>
                        </a:gs>
                        <a:gs pos="61000">
                          <a:schemeClr val="accent1">
                            <a:lumMod val="45000"/>
                            <a:lumOff val="55000"/>
                          </a:schemeClr>
                        </a:gs>
                        <a:gs pos="5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u-HU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Black" pitchFamily="34" charset="0"/>
                          <a:ea typeface="+mn-ea"/>
                          <a:cs typeface="+mn-cs"/>
                        </a:rPr>
                        <a:t>11:00tó</a:t>
                      </a:r>
                      <a:r>
                        <a:rPr kumimoji="0" lang="de-DE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Black" pitchFamily="34" charset="0"/>
                          <a:ea typeface="+mn-ea"/>
                          <a:cs typeface="+mn-cs"/>
                        </a:rPr>
                        <a:t>l</a:t>
                      </a:r>
                      <a:endParaRPr kumimoji="0" lang="hu-H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Black" pitchFamily="34" charset="0"/>
                        <a:ea typeface="+mn-ea"/>
                        <a:cs typeface="+mn-cs"/>
                      </a:endParaRPr>
                    </a:p>
                  </a:txBody>
                  <a:tcPr>
                    <a:gradFill>
                      <a:gsLst>
                        <a:gs pos="0">
                          <a:srgbClr val="F5FB1F"/>
                        </a:gs>
                        <a:gs pos="0">
                          <a:srgbClr val="FFFF00"/>
                        </a:gs>
                        <a:gs pos="61000">
                          <a:schemeClr val="accent1">
                            <a:lumMod val="45000"/>
                            <a:lumOff val="55000"/>
                          </a:schemeClr>
                        </a:gs>
                        <a:gs pos="5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313852412"/>
                  </a:ext>
                </a:extLst>
              </a:tr>
            </a:tbl>
          </a:graphicData>
        </a:graphic>
      </p:graphicFrame>
      <p:sp>
        <p:nvSpPr>
          <p:cNvPr id="8" name="Cím 3">
            <a:extLst>
              <a:ext uri="{FF2B5EF4-FFF2-40B4-BE49-F238E27FC236}">
                <a16:creationId xmlns:a16="http://schemas.microsoft.com/office/drawing/2014/main" id="{27372AE8-1412-028A-66C0-FA4A58FAAD4E}"/>
              </a:ext>
            </a:extLst>
          </p:cNvPr>
          <p:cNvSpPr txBox="1">
            <a:spLocks/>
          </p:cNvSpPr>
          <p:nvPr/>
        </p:nvSpPr>
        <p:spPr>
          <a:xfrm>
            <a:off x="360623" y="5777644"/>
            <a:ext cx="11666277" cy="711262"/>
          </a:xfrm>
          <a:prstGeom prst="rect">
            <a:avLst/>
          </a:prstGeom>
        </p:spPr>
        <p:txBody>
          <a:bodyPr vert="horz" lIns="91440" tIns="45720" rIns="91440" bIns="45720" rtlCol="0" anchor="b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 sz="2500" kern="10" dirty="0">
                <a:ln w="9525">
                  <a:solidFill>
                    <a:prstClr val="black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 Black"/>
              </a:rPr>
              <a:t>CSOPORTOK JELENTKEZÉSE ESETÉN, ELŐZETESEN IDŐPONT EGYEZTETÉS SZÜKSÉGES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8589122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74</Words>
  <Application>Microsoft Office PowerPoint</Application>
  <PresentationFormat>Szélesvásznú</PresentationFormat>
  <Paragraphs>21</Paragraphs>
  <Slides>1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Calibri Light</vt:lpstr>
      <vt:lpstr>Office-téma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Paulik Oszkár</dc:creator>
  <cp:lastModifiedBy>Paulik Oszkár</cp:lastModifiedBy>
  <cp:revision>4</cp:revision>
  <dcterms:created xsi:type="dcterms:W3CDTF">2025-03-23T10:13:43Z</dcterms:created>
  <dcterms:modified xsi:type="dcterms:W3CDTF">2025-08-10T15:43:19Z</dcterms:modified>
</cp:coreProperties>
</file>